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19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2156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presProps" Target="presProps.xml"  /><Relationship Id="rId7" Type="http://schemas.openxmlformats.org/officeDocument/2006/relationships/viewProps" Target="viewProps.xml"  /><Relationship Id="rId8" Type="http://schemas.openxmlformats.org/officeDocument/2006/relationships/theme" Target="theme/theme1.xml"  /><Relationship Id="rId9" Type="http://schemas.openxmlformats.org/officeDocument/2006/relationships/tableStyles" Target="tableStyles.xml"  /></Relationships>
</file>

<file path=ppt/media/image1.png>
</file>

<file path=ppt/media/image2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COMPIN</a:t>
            </a:r>
            <a:endParaRPr lang="en-US" altLang="ko-KR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201801527</a:t>
            </a:r>
            <a:r>
              <a:rPr lang="ko-KR" altLang="en-US"/>
              <a:t> 김대성</a:t>
            </a:r>
            <a:endParaRPr lang="ko-KR" altLang="en-US"/>
          </a:p>
          <a:p>
            <a:pPr>
              <a:defRPr/>
            </a:pPr>
            <a:r>
              <a:rPr lang="en-US" altLang="ko-KR"/>
              <a:t>201801560</a:t>
            </a:r>
            <a:r>
              <a:rPr lang="ko-KR" altLang="en-US"/>
              <a:t> 박종혁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7464171" y="274638"/>
            <a:ext cx="4118227" cy="11430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464171" y="1600200"/>
            <a:ext cx="4118226" cy="4525963"/>
          </a:xfrm>
        </p:spPr>
        <p:txBody>
          <a:bodyPr/>
          <a:lstStyle/>
          <a:p>
            <a:pPr>
              <a:defRPr/>
            </a:pPr>
            <a:r>
              <a:rPr lang="ko-KR" altLang="en-US"/>
              <a:t>책 구매 후 공부중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09599" y="0"/>
            <a:ext cx="6474798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 rot="5400000">
            <a:off x="2579131" y="857250"/>
            <a:ext cx="6857999" cy="5143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기타 수정 사항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할랄푸드관련 정보 제외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로그인 시 이메일로 로그인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17</ep:Words>
  <ep:PresentationFormat>화면 슬라이드 쇼(4:3)</ep:PresentationFormat>
  <ep:Paragraphs>7</ep:Paragraphs>
  <ep:Slides>4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ep:HeadingPairs>
  <ep:TitlesOfParts>
    <vt:vector size="5" baseType="lpstr">
      <vt:lpstr>한컴오피스</vt:lpstr>
      <vt:lpstr>COMPIN</vt:lpstr>
      <vt:lpstr>슬라이드 2</vt:lpstr>
      <vt:lpstr>슬라이드 3</vt:lpstr>
      <vt:lpstr>기타 수정 사항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2020-11-04T07:55:02.580</dcterms:created>
  <dc:creator>kimds</dc:creator>
  <cp:lastModifiedBy>kimds</cp:lastModifiedBy>
  <dcterms:modified xsi:type="dcterms:W3CDTF">2020-11-05T00:15:45.971</dcterms:modified>
  <cp:revision>9</cp:revision>
  <dc:title>COMPIN</dc:title>
  <cp:version>1000.0000.01</cp:version>
</cp:coreProperties>
</file>

<file path=docProps/thumbnail.jpeg>
</file>